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6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9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0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1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42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43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45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4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47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48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4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9"/>
  </p:notesMasterIdLst>
  <p:handoutMasterIdLst>
    <p:handoutMasterId r:id="rId110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14" r:id="rId35"/>
    <p:sldId id="415" r:id="rId36"/>
    <p:sldId id="416" r:id="rId37"/>
    <p:sldId id="408" r:id="rId38"/>
    <p:sldId id="391" r:id="rId39"/>
    <p:sldId id="358" r:id="rId40"/>
    <p:sldId id="419" r:id="rId41"/>
    <p:sldId id="397" r:id="rId42"/>
    <p:sldId id="371" r:id="rId43"/>
    <p:sldId id="409" r:id="rId44"/>
    <p:sldId id="392" r:id="rId45"/>
    <p:sldId id="399" r:id="rId46"/>
    <p:sldId id="374" r:id="rId47"/>
    <p:sldId id="418" r:id="rId48"/>
    <p:sldId id="375" r:id="rId49"/>
    <p:sldId id="395" r:id="rId50"/>
    <p:sldId id="396" r:id="rId51"/>
    <p:sldId id="400" r:id="rId52"/>
    <p:sldId id="422" r:id="rId53"/>
    <p:sldId id="423" r:id="rId54"/>
    <p:sldId id="424" r:id="rId55"/>
    <p:sldId id="425" r:id="rId56"/>
    <p:sldId id="426" r:id="rId57"/>
    <p:sldId id="427" r:id="rId58"/>
    <p:sldId id="421" r:id="rId59"/>
    <p:sldId id="403" r:id="rId60"/>
    <p:sldId id="401" r:id="rId61"/>
    <p:sldId id="359" r:id="rId62"/>
    <p:sldId id="420" r:id="rId63"/>
    <p:sldId id="361" r:id="rId64"/>
    <p:sldId id="337" r:id="rId65"/>
    <p:sldId id="291" r:id="rId66"/>
    <p:sldId id="343" r:id="rId67"/>
    <p:sldId id="292" r:id="rId68"/>
    <p:sldId id="293" r:id="rId69"/>
    <p:sldId id="296" r:id="rId70"/>
    <p:sldId id="297" r:id="rId71"/>
    <p:sldId id="298" r:id="rId72"/>
    <p:sldId id="299" r:id="rId73"/>
    <p:sldId id="300" r:id="rId74"/>
    <p:sldId id="342" r:id="rId75"/>
    <p:sldId id="301" r:id="rId76"/>
    <p:sldId id="302" r:id="rId77"/>
    <p:sldId id="303" r:id="rId78"/>
    <p:sldId id="304" r:id="rId79"/>
    <p:sldId id="305" r:id="rId80"/>
    <p:sldId id="306" r:id="rId81"/>
    <p:sldId id="308" r:id="rId82"/>
    <p:sldId id="334" r:id="rId83"/>
    <p:sldId id="328" r:id="rId84"/>
    <p:sldId id="327" r:id="rId85"/>
    <p:sldId id="329" r:id="rId86"/>
    <p:sldId id="324" r:id="rId87"/>
    <p:sldId id="330" r:id="rId88"/>
    <p:sldId id="332" r:id="rId89"/>
    <p:sldId id="314" r:id="rId90"/>
    <p:sldId id="318" r:id="rId91"/>
    <p:sldId id="320" r:id="rId92"/>
    <p:sldId id="335" r:id="rId93"/>
    <p:sldId id="321" r:id="rId94"/>
    <p:sldId id="322" r:id="rId95"/>
    <p:sldId id="317" r:id="rId96"/>
    <p:sldId id="315" r:id="rId97"/>
    <p:sldId id="309" r:id="rId98"/>
    <p:sldId id="336" r:id="rId99"/>
    <p:sldId id="341" r:id="rId100"/>
    <p:sldId id="331" r:id="rId101"/>
    <p:sldId id="323" r:id="rId102"/>
    <p:sldId id="258" r:id="rId103"/>
    <p:sldId id="311" r:id="rId104"/>
    <p:sldId id="312" r:id="rId105"/>
    <p:sldId id="345" r:id="rId106"/>
    <p:sldId id="340" r:id="rId107"/>
    <p:sldId id="339" r:id="rId108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1"/>
    <a:srgbClr val="F8F8F8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2544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7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5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4.png"/><Relationship Id="rId5" Type="http://schemas.openxmlformats.org/officeDocument/2006/relationships/tags" Target="../tags/tag87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4.png"/><Relationship Id="rId18" Type="http://schemas.openxmlformats.org/officeDocument/2006/relationships/image" Target="../media/image61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53.png"/><Relationship Id="rId17" Type="http://schemas.openxmlformats.org/officeDocument/2006/relationships/image" Target="../media/image60.png"/><Relationship Id="rId2" Type="http://schemas.openxmlformats.org/officeDocument/2006/relationships/tags" Target="../tags/tag91.xml"/><Relationship Id="rId16" Type="http://schemas.openxmlformats.org/officeDocument/2006/relationships/image" Target="../media/image57.png"/><Relationship Id="rId20" Type="http://schemas.openxmlformats.org/officeDocument/2006/relationships/image" Target="../media/image6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94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2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01.xml"/><Relationship Id="rId7" Type="http://schemas.openxmlformats.org/officeDocument/2006/relationships/image" Target="../media/image6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5.png"/><Relationship Id="rId4" Type="http://schemas.openxmlformats.org/officeDocument/2006/relationships/tags" Target="../tags/tag102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image" Target="../media/image6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10.xml"/><Relationship Id="rId7" Type="http://schemas.openxmlformats.org/officeDocument/2006/relationships/image" Target="../media/image6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7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5.xml"/><Relationship Id="rId10" Type="http://schemas.openxmlformats.org/officeDocument/2006/relationships/image" Target="../media/image72.png"/><Relationship Id="rId4" Type="http://schemas.openxmlformats.org/officeDocument/2006/relationships/tags" Target="../tags/tag114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8.xml"/><Relationship Id="rId7" Type="http://schemas.openxmlformats.org/officeDocument/2006/relationships/image" Target="../media/image6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3.xml"/><Relationship Id="rId7" Type="http://schemas.openxmlformats.org/officeDocument/2006/relationships/image" Target="../media/image7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26.xml"/><Relationship Id="rId7" Type="http://schemas.openxmlformats.org/officeDocument/2006/relationships/image" Target="../media/image78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8.xml"/><Relationship Id="rId10" Type="http://schemas.openxmlformats.org/officeDocument/2006/relationships/image" Target="../media/image81.png"/><Relationship Id="rId4" Type="http://schemas.openxmlformats.org/officeDocument/2006/relationships/tags" Target="../tags/tag127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88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35.xml"/><Relationship Id="rId10" Type="http://schemas.openxmlformats.org/officeDocument/2006/relationships/image" Target="../media/image86.png"/><Relationship Id="rId4" Type="http://schemas.openxmlformats.org/officeDocument/2006/relationships/tags" Target="../tags/tag134.xml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9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86.png"/><Relationship Id="rId2" Type="http://schemas.openxmlformats.org/officeDocument/2006/relationships/tags" Target="../tags/tag137.xml"/><Relationship Id="rId16" Type="http://schemas.openxmlformats.org/officeDocument/2006/relationships/image" Target="../media/image88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5.png"/><Relationship Id="rId5" Type="http://schemas.openxmlformats.org/officeDocument/2006/relationships/tags" Target="../tags/tag140.xml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tags" Target="../tags/tag139.xml"/><Relationship Id="rId9" Type="http://schemas.openxmlformats.org/officeDocument/2006/relationships/notesSlide" Target="../notesSlides/notesSlide37.xml"/><Relationship Id="rId1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7.xml"/><Relationship Id="rId7" Type="http://schemas.openxmlformats.org/officeDocument/2006/relationships/image" Target="../media/image9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50.xml"/><Relationship Id="rId7" Type="http://schemas.openxmlformats.org/officeDocument/2006/relationships/image" Target="../media/image96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9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92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1.png"/><Relationship Id="rId5" Type="http://schemas.openxmlformats.org/officeDocument/2006/relationships/tags" Target="../tags/tag155.xml"/><Relationship Id="rId10" Type="http://schemas.openxmlformats.org/officeDocument/2006/relationships/image" Target="../media/image100.png"/><Relationship Id="rId4" Type="http://schemas.openxmlformats.org/officeDocument/2006/relationships/tags" Target="../tags/tag154.xml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58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9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2.png"/><Relationship Id="rId5" Type="http://schemas.openxmlformats.org/officeDocument/2006/relationships/tags" Target="../tags/tag160.xml"/><Relationship Id="rId10" Type="http://schemas.openxmlformats.org/officeDocument/2006/relationships/image" Target="../media/image100.png"/><Relationship Id="rId4" Type="http://schemas.openxmlformats.org/officeDocument/2006/relationships/tags" Target="../tags/tag159.xml"/><Relationship Id="rId9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63.xml"/><Relationship Id="rId7" Type="http://schemas.openxmlformats.org/officeDocument/2006/relationships/image" Target="../media/image97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102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66.xml"/><Relationship Id="rId7" Type="http://schemas.openxmlformats.org/officeDocument/2006/relationships/notesSlide" Target="../notesSlides/notesSlide42.xml"/><Relationship Id="rId12" Type="http://schemas.openxmlformats.org/officeDocument/2006/relationships/image" Target="../media/image107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168.xml"/><Relationship Id="rId10" Type="http://schemas.openxmlformats.org/officeDocument/2006/relationships/image" Target="../media/image105.png"/><Relationship Id="rId4" Type="http://schemas.openxmlformats.org/officeDocument/2006/relationships/tags" Target="../tags/tag167.xml"/><Relationship Id="rId9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13" Type="http://schemas.openxmlformats.org/officeDocument/2006/relationships/image" Target="../media/image109.png"/><Relationship Id="rId3" Type="http://schemas.openxmlformats.org/officeDocument/2006/relationships/tags" Target="../tags/tag17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8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image" Target="../media/image107.png"/><Relationship Id="rId5" Type="http://schemas.openxmlformats.org/officeDocument/2006/relationships/tags" Target="../tags/tag173.xml"/><Relationship Id="rId10" Type="http://schemas.openxmlformats.org/officeDocument/2006/relationships/image" Target="../media/image106.png"/><Relationship Id="rId4" Type="http://schemas.openxmlformats.org/officeDocument/2006/relationships/tags" Target="../tags/tag172.xml"/><Relationship Id="rId9" Type="http://schemas.openxmlformats.org/officeDocument/2006/relationships/image" Target="../media/image103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177.xml"/><Relationship Id="rId7" Type="http://schemas.openxmlformats.org/officeDocument/2006/relationships/image" Target="../media/image107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111.png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80.xml"/><Relationship Id="rId7" Type="http://schemas.openxmlformats.org/officeDocument/2006/relationships/image" Target="../media/image11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3.png"/><Relationship Id="rId4" Type="http://schemas.openxmlformats.org/officeDocument/2006/relationships/tags" Target="../tags/tag181.xml"/><Relationship Id="rId9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84.xml"/><Relationship Id="rId7" Type="http://schemas.openxmlformats.org/officeDocument/2006/relationships/image" Target="../media/image114.png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7.png"/><Relationship Id="rId4" Type="http://schemas.openxmlformats.org/officeDocument/2006/relationships/tags" Target="../tags/tag185.xml"/><Relationship Id="rId9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18.png"/><Relationship Id="rId3" Type="http://schemas.openxmlformats.org/officeDocument/2006/relationships/tags" Target="../tags/tag18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4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../media/image116.png"/><Relationship Id="rId5" Type="http://schemas.openxmlformats.org/officeDocument/2006/relationships/tags" Target="../tags/tag190.xml"/><Relationship Id="rId10" Type="http://schemas.openxmlformats.org/officeDocument/2006/relationships/image" Target="../media/image115.png"/><Relationship Id="rId4" Type="http://schemas.openxmlformats.org/officeDocument/2006/relationships/tags" Target="../tags/tag189.xml"/><Relationship Id="rId9" Type="http://schemas.openxmlformats.org/officeDocument/2006/relationships/image" Target="../media/image117.png"/><Relationship Id="rId1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0.png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12" Type="http://schemas.openxmlformats.org/officeDocument/2006/relationships/image" Target="../media/image119.png"/><Relationship Id="rId2" Type="http://schemas.openxmlformats.org/officeDocument/2006/relationships/tags" Target="../tags/tag193.xml"/><Relationship Id="rId16" Type="http://schemas.openxmlformats.org/officeDocument/2006/relationships/image" Target="../media/image116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image" Target="../media/image114.png"/><Relationship Id="rId5" Type="http://schemas.openxmlformats.org/officeDocument/2006/relationships/tags" Target="../tags/tag196.xml"/><Relationship Id="rId15" Type="http://schemas.openxmlformats.org/officeDocument/2006/relationships/image" Target="../media/image117.png"/><Relationship Id="rId10" Type="http://schemas.openxmlformats.org/officeDocument/2006/relationships/image" Target="../media/image115.png"/><Relationship Id="rId4" Type="http://schemas.openxmlformats.org/officeDocument/2006/relationships/tags" Target="../tags/tag195.xml"/><Relationship Id="rId9" Type="http://schemas.openxmlformats.org/officeDocument/2006/relationships/notesSlide" Target="../notesSlides/notesSlide48.xml"/><Relationship Id="rId1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5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211.png"/><Relationship Id="rId5" Type="http://schemas.openxmlformats.org/officeDocument/2006/relationships/image" Target="../media/image130.png"/><Relationship Id="rId15" Type="http://schemas.openxmlformats.org/officeDocument/2006/relationships/image" Target="../media/image133.png"/><Relationship Id="rId10" Type="http://schemas.openxmlformats.org/officeDocument/2006/relationships/image" Target="../media/image201.png"/><Relationship Id="rId4" Type="http://schemas.openxmlformats.org/officeDocument/2006/relationships/image" Target="../media/image129.png"/><Relationship Id="rId9" Type="http://schemas.openxmlformats.org/officeDocument/2006/relationships/image" Target="../media/image191.png"/><Relationship Id="rId1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3" Type="http://schemas.openxmlformats.org/officeDocument/2006/relationships/image" Target="../media/image135.png"/><Relationship Id="rId12" Type="http://schemas.openxmlformats.org/officeDocument/2006/relationships/image" Target="../media/image210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200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10" Type="http://schemas.openxmlformats.org/officeDocument/2006/relationships/image" Target="../media/image190.png"/><Relationship Id="rId4" Type="http://schemas.openxmlformats.org/officeDocument/2006/relationships/image" Target="../media/image128.png"/><Relationship Id="rId9" Type="http://schemas.openxmlformats.org/officeDocument/2006/relationships/image" Target="../media/image180.png"/><Relationship Id="rId1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image" Target="../media/image180.png"/><Relationship Id="rId12" Type="http://schemas.openxmlformats.org/officeDocument/2006/relationships/image" Target="../media/image137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36.png"/><Relationship Id="rId5" Type="http://schemas.openxmlformats.org/officeDocument/2006/relationships/image" Target="../media/image129.png"/><Relationship Id="rId15" Type="http://schemas.openxmlformats.org/officeDocument/2006/relationships/image" Target="../media/image141.png"/><Relationship Id="rId10" Type="http://schemas.openxmlformats.org/officeDocument/2006/relationships/image" Target="../media/image210.png"/><Relationship Id="rId4" Type="http://schemas.openxmlformats.org/officeDocument/2006/relationships/image" Target="../media/image128.png"/><Relationship Id="rId9" Type="http://schemas.openxmlformats.org/officeDocument/2006/relationships/image" Target="../media/image200.png"/><Relationship Id="rId1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29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44.png"/><Relationship Id="rId5" Type="http://schemas.openxmlformats.org/officeDocument/2006/relationships/image" Target="../media/image129.png"/><Relationship Id="rId15" Type="http://schemas.openxmlformats.org/officeDocument/2006/relationships/image" Target="../media/image147.png"/><Relationship Id="rId10" Type="http://schemas.openxmlformats.org/officeDocument/2006/relationships/image" Target="../media/image145.png"/><Relationship Id="rId4" Type="http://schemas.openxmlformats.org/officeDocument/2006/relationships/image" Target="../media/image128.png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8.png"/><Relationship Id="rId3" Type="http://schemas.openxmlformats.org/officeDocument/2006/relationships/image" Target="../media/image135.png"/><Relationship Id="rId7" Type="http://schemas.openxmlformats.org/officeDocument/2006/relationships/image" Target="../media/image29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144.png"/><Relationship Id="rId5" Type="http://schemas.openxmlformats.org/officeDocument/2006/relationships/image" Target="../media/image129.png"/><Relationship Id="rId10" Type="http://schemas.openxmlformats.org/officeDocument/2006/relationships/image" Target="../media/image145.png"/><Relationship Id="rId4" Type="http://schemas.openxmlformats.org/officeDocument/2006/relationships/image" Target="../media/image128.png"/><Relationship Id="rId9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400.png"/><Relationship Id="rId5" Type="http://schemas.openxmlformats.org/officeDocument/2006/relationships/image" Target="../media/image128.png"/><Relationship Id="rId10" Type="http://schemas.openxmlformats.org/officeDocument/2006/relationships/image" Target="../media/image390.png"/><Relationship Id="rId4" Type="http://schemas.openxmlformats.org/officeDocument/2006/relationships/image" Target="../media/image135.png"/><Relationship Id="rId9" Type="http://schemas.openxmlformats.org/officeDocument/2006/relationships/image" Target="../media/image380.png"/><Relationship Id="rId1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441.png"/><Relationship Id="rId5" Type="http://schemas.openxmlformats.org/officeDocument/2006/relationships/image" Target="../media/image128.png"/><Relationship Id="rId15" Type="http://schemas.openxmlformats.org/officeDocument/2006/relationships/image" Target="../media/image152.png"/><Relationship Id="rId10" Type="http://schemas.openxmlformats.org/officeDocument/2006/relationships/image" Target="../media/image431.png"/><Relationship Id="rId4" Type="http://schemas.openxmlformats.org/officeDocument/2006/relationships/image" Target="../media/image135.png"/><Relationship Id="rId9" Type="http://schemas.openxmlformats.org/officeDocument/2006/relationships/image" Target="../media/image420.png"/><Relationship Id="rId1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460.png"/><Relationship Id="rId5" Type="http://schemas.openxmlformats.org/officeDocument/2006/relationships/image" Target="../media/image128.png"/><Relationship Id="rId15" Type="http://schemas.openxmlformats.org/officeDocument/2006/relationships/image" Target="../media/image149.png"/><Relationship Id="rId10" Type="http://schemas.openxmlformats.org/officeDocument/2006/relationships/image" Target="../media/image450.png"/><Relationship Id="rId4" Type="http://schemas.openxmlformats.org/officeDocument/2006/relationships/image" Target="../media/image135.png"/><Relationship Id="rId9" Type="http://schemas.openxmlformats.org/officeDocument/2006/relationships/image" Target="../media/image440.png"/><Relationship Id="rId14" Type="http://schemas.openxmlformats.org/officeDocument/2006/relationships/image" Target="../media/image15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460.png"/><Relationship Id="rId5" Type="http://schemas.openxmlformats.org/officeDocument/2006/relationships/image" Target="../media/image128.png"/><Relationship Id="rId15" Type="http://schemas.openxmlformats.org/officeDocument/2006/relationships/image" Target="../media/image154.png"/><Relationship Id="rId10" Type="http://schemas.openxmlformats.org/officeDocument/2006/relationships/image" Target="../media/image450.png"/><Relationship Id="rId4" Type="http://schemas.openxmlformats.org/officeDocument/2006/relationships/image" Target="../media/image135.png"/><Relationship Id="rId9" Type="http://schemas.openxmlformats.org/officeDocument/2006/relationships/image" Target="../media/image440.png"/><Relationship Id="rId1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460.png"/><Relationship Id="rId5" Type="http://schemas.openxmlformats.org/officeDocument/2006/relationships/image" Target="../media/image128.png"/><Relationship Id="rId15" Type="http://schemas.openxmlformats.org/officeDocument/2006/relationships/image" Target="../media/image155.png"/><Relationship Id="rId10" Type="http://schemas.openxmlformats.org/officeDocument/2006/relationships/image" Target="../media/image450.png"/><Relationship Id="rId4" Type="http://schemas.openxmlformats.org/officeDocument/2006/relationships/image" Target="../media/image135.png"/><Relationship Id="rId9" Type="http://schemas.openxmlformats.org/officeDocument/2006/relationships/image" Target="../media/image440.png"/><Relationship Id="rId1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58.png"/><Relationship Id="rId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540.png"/><Relationship Id="rId5" Type="http://schemas.openxmlformats.org/officeDocument/2006/relationships/image" Target="../media/image128.png"/><Relationship Id="rId15" Type="http://schemas.openxmlformats.org/officeDocument/2006/relationships/image" Target="../media/image160.png"/><Relationship Id="rId10" Type="http://schemas.openxmlformats.org/officeDocument/2006/relationships/image" Target="../media/image158.png"/><Relationship Id="rId4" Type="http://schemas.openxmlformats.org/officeDocument/2006/relationships/image" Target="../media/image135.png"/><Relationship Id="rId9" Type="http://schemas.openxmlformats.org/officeDocument/2006/relationships/image" Target="../media/image157.png"/><Relationship Id="rId14" Type="http://schemas.openxmlformats.org/officeDocument/2006/relationships/image" Target="../media/image15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106CD4EB-5BF2-BCC1-3A0D-45529585FA28}"/>
              </a:ext>
            </a:extLst>
          </p:cNvPr>
          <p:cNvSpPr/>
          <p:nvPr/>
        </p:nvSpPr>
        <p:spPr>
          <a:xfrm>
            <a:off x="7608168" y="2318482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0F24150-082E-9BCD-ADB4-BF9B98318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BF5351-6F78-4655-2E2C-73AA3903E8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89C869-D61E-AC27-A0AF-79A98D69B7C6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890807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8063796-1C58-BFCE-4890-ADE8C1C2CE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86" y="3702336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28048" y="3676100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 err="1"/>
              <a:t>Linerarized</a:t>
            </a:r>
            <a:r>
              <a:rPr lang="en-US" dirty="0"/>
              <a:t>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9" y="4840781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00" y="4165577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3" y="4762498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7" y="5239288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8285322" y="4476649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C12E9-532C-4B63-A358-54D7554332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3" y="600996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ABE6511-8189-7D04-8225-F7AAFA87ED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148AC2F-0FEE-5919-96D6-E981BA5351C9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65675C30-4B56-3A8A-98D7-2B5C44C63A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BF66312-E1AA-595A-8C47-8B726ACD7A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6C78ABB8-F78D-B2AD-00AE-6FD075F7FF86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21F9EF34-AC9A-4052-5B80-ED2E0D3E5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B58D30E8-9BFF-26F8-A235-910B400B671C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A6722-2A71-A33C-9ADA-B391CFCEF7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80" y="1265736"/>
            <a:ext cx="4399809" cy="5578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D134D-1243-5482-B9EC-080ABFB873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254" y="8867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DBC37F75-5E63-BB95-0036-05A2CD6FC8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17479FFC-7E47-72C6-AEC6-0CBAD6DE78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8" y="5433528"/>
            <a:ext cx="3060839" cy="597867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26ED42DB-AAFD-AE2A-1028-75BA72CBD611}"/>
              </a:ext>
            </a:extLst>
          </p:cNvPr>
          <p:cNvSpPr txBox="1"/>
          <p:nvPr/>
        </p:nvSpPr>
        <p:spPr>
          <a:xfrm>
            <a:off x="8887264" y="234798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plane anisotropy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2972528C-6AB9-2B2A-9D95-2C2799A3D7E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619C05B5-8F90-E17C-3BB6-3C8057247B8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07C8FD5-3B53-B679-AA60-0D12309A2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F63AE3B-7E84-CCD7-327E-3E89257DE6D3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C385B73-B609-D06E-2769-29D5E6B79D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80" y="1265736"/>
            <a:ext cx="4399809" cy="5578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AF9B5A6-2E8F-CEC6-3808-694518D20B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849" y="181539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B6FB6AB-4175-61BA-4E6C-5DAC90EB628C}"/>
              </a:ext>
            </a:extLst>
          </p:cNvPr>
          <p:cNvSpPr txBox="1"/>
          <p:nvPr/>
        </p:nvSpPr>
        <p:spPr>
          <a:xfrm>
            <a:off x="9102623" y="207802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plane on site anisotropy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451249" y="5878066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4D7C80B-3A85-CE00-8BDA-2ED6269ACD4A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2F7781-5A48-5853-8F12-31ACD70E1C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4" y="2232910"/>
            <a:ext cx="5400387" cy="70994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B513D92-8C34-1162-5C3E-8B01C93C90EA}"/>
              </a:ext>
            </a:extLst>
          </p:cNvPr>
          <p:cNvSpPr txBox="1"/>
          <p:nvPr/>
        </p:nvSpPr>
        <p:spPr>
          <a:xfrm>
            <a:off x="9102623" y="2078025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plane on site anisotropy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F583C5-4DD6-28CF-29D1-ADC2B4830B04}"/>
              </a:ext>
            </a:extLst>
          </p:cNvPr>
          <p:cNvSpPr txBox="1"/>
          <p:nvPr/>
        </p:nvSpPr>
        <p:spPr>
          <a:xfrm>
            <a:off x="4439816" y="5146848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diagonalize this 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4077ED8-5DA6-94F0-2216-01C0CDB091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59" y="3628900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85BE007-3675-1D4D-A860-53212094F1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3" y="3710370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51DF550-C646-26A0-D3BD-FE0E0DFF5C70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AD508D-717A-49A0-E1AB-9B8EC15417B7}"/>
              </a:ext>
            </a:extLst>
          </p:cNvPr>
          <p:cNvSpPr txBox="1"/>
          <p:nvPr/>
        </p:nvSpPr>
        <p:spPr>
          <a:xfrm>
            <a:off x="4871864" y="324433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diagonalize this ?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E7175D6B-95F6-7064-A93C-35AF728EE4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2078025"/>
            <a:ext cx="5381744" cy="14255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D4F898-6981-469A-285D-E5C593B646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89216B2-C7AA-305B-D3F9-F7F0F33EBB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7500719" cy="97054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B7AA0CE-E153-6D65-E245-41CA15514D4B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D3A7A1-C742-254B-6DB8-190809ECC743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06D1C07-FF47-3232-9B73-352F7FEE8A4C}"/>
              </a:ext>
            </a:extLst>
          </p:cNvPr>
          <p:cNvSpPr txBox="1"/>
          <p:nvPr/>
        </p:nvSpPr>
        <p:spPr>
          <a:xfrm>
            <a:off x="4871864" y="324433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diagonalize this ?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4553FC3-98E9-4940-5782-A8EF1BD19C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2078025"/>
            <a:ext cx="5381744" cy="14255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F6E13E4-53A6-60C6-69A0-BC58E8D3F6BB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EC68BFB-67AF-5A6C-7B4B-998E5A881FD1}"/>
              </a:ext>
            </a:extLst>
          </p:cNvPr>
          <p:cNvSpPr txBox="1"/>
          <p:nvPr/>
        </p:nvSpPr>
        <p:spPr>
          <a:xfrm>
            <a:off x="4024451" y="421166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we diagonalized it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2078026"/>
            <a:ext cx="5382783" cy="254292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EB0821-72C5-F34D-DCF6-C0F8ECC97378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EE52C1-F8E8-F76E-94C9-5CA8AAF787BF}"/>
              </a:ext>
            </a:extLst>
          </p:cNvPr>
          <p:cNvSpPr txBox="1"/>
          <p:nvPr/>
        </p:nvSpPr>
        <p:spPr>
          <a:xfrm>
            <a:off x="4024451" y="421166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we diagonalized it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E455BF5-EE3A-D22B-4849-9294C7E269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2078026"/>
            <a:ext cx="5382783" cy="254292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348F825-6B85-4D42-EF10-57084505C29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79535B-224F-EF82-E629-FDFA540C4FC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5ED4795-44A6-2902-6FAF-6A76E015BF3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5526524"/>
            <a:ext cx="2551907" cy="6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E88F6D6-0E56-91EA-0898-67328ECE1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498,313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E_0 -\sum_{i,j} \mathscr{H}^{\text{SW}}_{i,j} \cdot   \hat{a}_{i}^\dagger \hat{a}_j    \\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167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3677,54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&#10;\begin{pmatrix}&#10;U &amp; V \\&#10;V &amp; U&#10;    \end{pmatrix}&#10;\begin{pmatrix}&#10;H &amp; \mathcal{K} \\&#10;\mathcal{K} &amp; H^\star&#10;    \end{pmatrix} &#10;\begin{pmatrix}&#10;U &amp; V \\&#10;V &amp; U&#10;    \end{pmatrix} \begin{pmatrix}&#10;\hat{a} \\&#10;\hat{a}^\dagger&#10;    \end{pmatrix}&#10;\end{align*}&#10;&#10;&#10;\end{document}"/>
  <p:tag name="IGUANATEXSIZE" val="20"/>
  <p:tag name="IGUANATEXCURSOR" val="254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6184</Words>
  <Application>Microsoft Office PowerPoint</Application>
  <PresentationFormat>Breitbild</PresentationFormat>
  <Paragraphs>2298</Paragraphs>
  <Slides>107</Slides>
  <Notes>71</Notes>
  <HiddenSlides>30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12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Linerarized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169</cp:revision>
  <cp:lastPrinted>2024-12-03T20:13:17Z</cp:lastPrinted>
  <dcterms:created xsi:type="dcterms:W3CDTF">2022-11-02T07:03:49Z</dcterms:created>
  <dcterms:modified xsi:type="dcterms:W3CDTF">2024-12-15T12:42:49Z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